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8" r:id="rId3"/>
    <p:sldId id="294" r:id="rId4"/>
    <p:sldId id="299" r:id="rId5"/>
    <p:sldId id="284" r:id="rId6"/>
    <p:sldId id="30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254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3BD4432-3AC8-4EC7-90AD-EDA329ADCB2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A60A52B-8045-4ACA-A2AF-7C13F471BF46}"/>
              </a:ext>
            </a:extLst>
          </p:cNvPr>
          <p:cNvSpPr txBox="1"/>
          <p:nvPr/>
        </p:nvSpPr>
        <p:spPr>
          <a:xfrm rot="5400000">
            <a:off x="-420063" y="2626552"/>
            <a:ext cx="7698124" cy="459187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飲みすぎ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注意！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43BD4432-3AC8-4EC7-90AD-EDA329ADCB29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3A6408C-97F8-4F0F-AF68-C6907ED1484F}"/>
              </a:ext>
            </a:extLst>
          </p:cNvPr>
          <p:cNvSpPr txBox="1"/>
          <p:nvPr/>
        </p:nvSpPr>
        <p:spPr>
          <a:xfrm>
            <a:off x="884036" y="1127575"/>
            <a:ext cx="5089927" cy="441048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吐くまで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飲むな</a:t>
            </a:r>
            <a:endParaRPr lang="en-US" altLang="ja-JP" sz="8800" dirty="0">
              <a:effectLst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068259-8AD6-4D3C-97BA-933CC5E6083C}"/>
              </a:ext>
            </a:extLst>
          </p:cNvPr>
          <p:cNvSpPr txBox="1"/>
          <p:nvPr/>
        </p:nvSpPr>
        <p:spPr>
          <a:xfrm>
            <a:off x="888519" y="6160798"/>
            <a:ext cx="5080960" cy="25141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吐いた後始末は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ご自身で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009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17D24FF4-911B-4337-B883-B47A9FAA7609}"/>
              </a:ext>
            </a:extLst>
          </p:cNvPr>
          <p:cNvSpPr/>
          <p:nvPr/>
        </p:nvSpPr>
        <p:spPr>
          <a:xfrm>
            <a:off x="92461" y="4770753"/>
            <a:ext cx="6666928" cy="34382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C119967-33C6-47E5-A834-546585474E15}"/>
              </a:ext>
            </a:extLst>
          </p:cNvPr>
          <p:cNvSpPr txBox="1"/>
          <p:nvPr/>
        </p:nvSpPr>
        <p:spPr>
          <a:xfrm>
            <a:off x="248671" y="8622986"/>
            <a:ext cx="6376418" cy="8624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明日また飲めばいいじゃない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37039D1-C39A-4D93-BDBC-AECC0CD62C8B}"/>
              </a:ext>
            </a:extLst>
          </p:cNvPr>
          <p:cNvSpPr txBox="1"/>
          <p:nvPr/>
        </p:nvSpPr>
        <p:spPr>
          <a:xfrm>
            <a:off x="480425" y="402103"/>
            <a:ext cx="5897149" cy="39546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飲みすぎ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1C72854-4E9C-4205-8546-6009EDE9A6CE}"/>
              </a:ext>
            </a:extLst>
          </p:cNvPr>
          <p:cNvGrpSpPr/>
          <p:nvPr/>
        </p:nvGrpSpPr>
        <p:grpSpPr>
          <a:xfrm>
            <a:off x="1987412" y="5090750"/>
            <a:ext cx="2877026" cy="2877026"/>
            <a:chOff x="-4689096" y="4043215"/>
            <a:chExt cx="2735056" cy="2735056"/>
          </a:xfrm>
        </p:grpSpPr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50D32320-557A-445A-865D-1E49992CF65A}"/>
                </a:ext>
              </a:extLst>
            </p:cNvPr>
            <p:cNvSpPr/>
            <p:nvPr/>
          </p:nvSpPr>
          <p:spPr bwMode="auto">
            <a:xfrm>
              <a:off x="-4689096" y="404321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FE632E90-26EB-4F4E-A0FD-3DBB2C794F2D}"/>
                </a:ext>
              </a:extLst>
            </p:cNvPr>
            <p:cNvSpPr/>
            <p:nvPr/>
          </p:nvSpPr>
          <p:spPr bwMode="auto">
            <a:xfrm>
              <a:off x="-4501517" y="423079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DDA1195-BCC7-4E0A-BD22-C6570520F721}"/>
                </a:ext>
              </a:extLst>
            </p:cNvPr>
            <p:cNvSpPr/>
            <p:nvPr/>
          </p:nvSpPr>
          <p:spPr bwMode="auto">
            <a:xfrm>
              <a:off x="-4610134" y="4122177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82D6A33D-B6C5-4D1A-818A-E2DA173B8192}"/>
                </a:ext>
              </a:extLst>
            </p:cNvPr>
            <p:cNvGrpSpPr/>
            <p:nvPr/>
          </p:nvGrpSpPr>
          <p:grpSpPr>
            <a:xfrm>
              <a:off x="-4315545" y="4390799"/>
              <a:ext cx="1954247" cy="2113101"/>
              <a:chOff x="7482585" y="3904609"/>
              <a:chExt cx="2156735" cy="2332048"/>
            </a:xfrm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36ADF377-E61C-4572-B6A7-8EEE06518898}"/>
                  </a:ext>
                </a:extLst>
              </p:cNvPr>
              <p:cNvSpPr/>
              <p:nvPr/>
            </p:nvSpPr>
            <p:spPr bwMode="auto">
              <a:xfrm rot="19800000">
                <a:off x="8379295" y="5118172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70F8297F-0010-4CD4-8A93-E8DC666B1299}"/>
                  </a:ext>
                </a:extLst>
              </p:cNvPr>
              <p:cNvSpPr/>
              <p:nvPr/>
            </p:nvSpPr>
            <p:spPr bwMode="auto">
              <a:xfrm>
                <a:off x="8331657" y="5294499"/>
                <a:ext cx="1307663" cy="925922"/>
              </a:xfrm>
              <a:custGeom>
                <a:avLst/>
                <a:gdLst>
                  <a:gd name="connsiteX0" fmla="*/ 598390 w 1307663"/>
                  <a:gd name="connsiteY0" fmla="*/ 857 h 925922"/>
                  <a:gd name="connsiteX1" fmla="*/ 872452 w 1307663"/>
                  <a:gd name="connsiteY1" fmla="*/ 172114 h 925922"/>
                  <a:gd name="connsiteX2" fmla="*/ 1307663 w 1307663"/>
                  <a:gd name="connsiteY2" fmla="*/ 925922 h 925922"/>
                  <a:gd name="connsiteX3" fmla="*/ 205939 w 1307663"/>
                  <a:gd name="connsiteY3" fmla="*/ 925922 h 925922"/>
                  <a:gd name="connsiteX4" fmla="*/ 46159 w 1307663"/>
                  <a:gd name="connsiteY4" fmla="*/ 649174 h 925922"/>
                  <a:gd name="connsiteX5" fmla="*/ 172113 w 1307663"/>
                  <a:gd name="connsiteY5" fmla="*/ 179107 h 925922"/>
                  <a:gd name="connsiteX6" fmla="*/ 402384 w 1307663"/>
                  <a:gd name="connsiteY6" fmla="*/ 46160 h 925922"/>
                  <a:gd name="connsiteX7" fmla="*/ 598390 w 1307663"/>
                  <a:gd name="connsiteY7" fmla="*/ 857 h 92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663" h="925922">
                    <a:moveTo>
                      <a:pt x="598390" y="857"/>
                    </a:moveTo>
                    <a:cubicBezTo>
                      <a:pt x="708580" y="8645"/>
                      <a:pt x="813062" y="69247"/>
                      <a:pt x="872452" y="172114"/>
                    </a:cubicBezTo>
                    <a:lnTo>
                      <a:pt x="1307663" y="925922"/>
                    </a:lnTo>
                    <a:lnTo>
                      <a:pt x="205939" y="925922"/>
                    </a:lnTo>
                    <a:lnTo>
                      <a:pt x="46159" y="649174"/>
                    </a:lnTo>
                    <a:cubicBezTo>
                      <a:pt x="-48865" y="484587"/>
                      <a:pt x="7527" y="274131"/>
                      <a:pt x="172113" y="179107"/>
                    </a:cubicBezTo>
                    <a:lnTo>
                      <a:pt x="402384" y="46160"/>
                    </a:lnTo>
                    <a:cubicBezTo>
                      <a:pt x="464104" y="10526"/>
                      <a:pt x="532275" y="-3816"/>
                      <a:pt x="598390" y="8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台形 288">
                <a:extLst>
                  <a:ext uri="{FF2B5EF4-FFF2-40B4-BE49-F238E27FC236}">
                    <a16:creationId xmlns:a16="http://schemas.microsoft.com/office/drawing/2014/main" id="{E7F01674-38A9-449F-BA7B-0E0691475B90}"/>
                  </a:ext>
                </a:extLst>
              </p:cNvPr>
              <p:cNvSpPr/>
              <p:nvPr/>
            </p:nvSpPr>
            <p:spPr bwMode="auto">
              <a:xfrm>
                <a:off x="8564975" y="5583165"/>
                <a:ext cx="438811" cy="65349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1D34A58D-63E9-4864-AF79-AC1AD11D5D7D}"/>
                  </a:ext>
                </a:extLst>
              </p:cNvPr>
              <p:cNvSpPr/>
              <p:nvPr/>
            </p:nvSpPr>
            <p:spPr bwMode="auto">
              <a:xfrm rot="17713860">
                <a:off x="8747544" y="4502664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4EFD885E-26C9-4AA6-BF79-C6B423A5734F}"/>
                  </a:ext>
                </a:extLst>
              </p:cNvPr>
              <p:cNvSpPr/>
              <p:nvPr/>
            </p:nvSpPr>
            <p:spPr bwMode="auto">
              <a:xfrm rot="17713860">
                <a:off x="8738769" y="4370477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69A20C90-C01A-4C71-800F-09A3999E82C7}"/>
                  </a:ext>
                </a:extLst>
              </p:cNvPr>
              <p:cNvSpPr/>
              <p:nvPr/>
            </p:nvSpPr>
            <p:spPr bwMode="auto">
              <a:xfrm rot="18117374">
                <a:off x="7828409" y="372921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F8A0E24-952F-4946-B877-4A8770E989A3}"/>
                  </a:ext>
                </a:extLst>
              </p:cNvPr>
              <p:cNvSpPr/>
              <p:nvPr/>
            </p:nvSpPr>
            <p:spPr bwMode="auto">
              <a:xfrm rot="21313860">
                <a:off x="7482585" y="4017800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86A689AF-D4E1-4712-B306-607CC7B21F60}"/>
                  </a:ext>
                </a:extLst>
              </p:cNvPr>
              <p:cNvSpPr/>
              <p:nvPr/>
            </p:nvSpPr>
            <p:spPr bwMode="auto">
              <a:xfrm rot="16102632">
                <a:off x="8496326" y="4455675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ED44631A-5AE5-41C5-A844-CCCE2FB43E69}"/>
                  </a:ext>
                </a:extLst>
              </p:cNvPr>
              <p:cNvSpPr/>
              <p:nvPr/>
            </p:nvSpPr>
            <p:spPr bwMode="auto">
              <a:xfrm rot="5113860">
                <a:off x="7694817" y="3968130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B99EDB8A-4F55-4FF2-9EF0-5CAB41732424}"/>
                  </a:ext>
                </a:extLst>
              </p:cNvPr>
              <p:cNvSpPr/>
              <p:nvPr/>
            </p:nvSpPr>
            <p:spPr bwMode="auto">
              <a:xfrm rot="11090174">
                <a:off x="8501503" y="4163780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月 78">
                <a:extLst>
                  <a:ext uri="{FF2B5EF4-FFF2-40B4-BE49-F238E27FC236}">
                    <a16:creationId xmlns:a16="http://schemas.microsoft.com/office/drawing/2014/main" id="{81AC4A36-84C1-45B3-A350-5C2EFE5E6BD8}"/>
                  </a:ext>
                </a:extLst>
              </p:cNvPr>
              <p:cNvSpPr/>
              <p:nvPr/>
            </p:nvSpPr>
            <p:spPr bwMode="auto">
              <a:xfrm rot="6611184">
                <a:off x="7933848" y="387961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2C14D48F-7830-4A91-A217-A21F722ED8E2}"/>
                  </a:ext>
                </a:extLst>
              </p:cNvPr>
              <p:cNvSpPr/>
              <p:nvPr/>
            </p:nvSpPr>
            <p:spPr bwMode="auto">
              <a:xfrm rot="6611184">
                <a:off x="8136136" y="384696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67EB832A-8409-4784-A7EE-34A8CE4C515E}"/>
                  </a:ext>
                </a:extLst>
              </p:cNvPr>
              <p:cNvSpPr/>
              <p:nvPr/>
            </p:nvSpPr>
            <p:spPr bwMode="auto">
              <a:xfrm rot="6013860">
                <a:off x="7671319" y="469297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00C75641-42CD-4FDB-A270-3B54BD5E24A1}"/>
                  </a:ext>
                </a:extLst>
              </p:cNvPr>
              <p:cNvSpPr/>
              <p:nvPr/>
            </p:nvSpPr>
            <p:spPr bwMode="auto">
              <a:xfrm rot="20700000">
                <a:off x="7538221" y="4462422"/>
                <a:ext cx="243704" cy="1164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ACAD8428-68E8-40C5-84AE-9355B16B1F95}"/>
                  </a:ext>
                </a:extLst>
              </p:cNvPr>
              <p:cNvSpPr/>
              <p:nvPr/>
            </p:nvSpPr>
            <p:spPr bwMode="auto">
              <a:xfrm rot="900000">
                <a:off x="7995421" y="4462422"/>
                <a:ext cx="243704" cy="1164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ADB609D4-649D-4072-8B0D-D6430E8F0818}"/>
                  </a:ext>
                </a:extLst>
              </p:cNvPr>
              <p:cNvSpPr/>
              <p:nvPr/>
            </p:nvSpPr>
            <p:spPr bwMode="auto">
              <a:xfrm>
                <a:off x="8161238" y="4720462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0DE5D79B-A358-4776-99B7-3C69F4468176}"/>
                  </a:ext>
                </a:extLst>
              </p:cNvPr>
              <p:cNvSpPr/>
              <p:nvPr/>
            </p:nvSpPr>
            <p:spPr bwMode="auto">
              <a:xfrm>
                <a:off x="8159039" y="4067314"/>
                <a:ext cx="280589" cy="313573"/>
              </a:xfrm>
              <a:custGeom>
                <a:avLst/>
                <a:gdLst>
                  <a:gd name="connsiteX0" fmla="*/ 289560 w 367217"/>
                  <a:gd name="connsiteY0" fmla="*/ 0 h 603511"/>
                  <a:gd name="connsiteX1" fmla="*/ 367217 w 367217"/>
                  <a:gd name="connsiteY1" fmla="*/ 0 h 603511"/>
                  <a:gd name="connsiteX2" fmla="*/ 367217 w 367217"/>
                  <a:gd name="connsiteY2" fmla="*/ 603511 h 603511"/>
                  <a:gd name="connsiteX3" fmla="*/ 289560 w 367217"/>
                  <a:gd name="connsiteY3" fmla="*/ 603511 h 603511"/>
                  <a:gd name="connsiteX4" fmla="*/ 144780 w 367217"/>
                  <a:gd name="connsiteY4" fmla="*/ 0 h 603511"/>
                  <a:gd name="connsiteX5" fmla="*/ 222437 w 367217"/>
                  <a:gd name="connsiteY5" fmla="*/ 0 h 603511"/>
                  <a:gd name="connsiteX6" fmla="*/ 222437 w 367217"/>
                  <a:gd name="connsiteY6" fmla="*/ 603511 h 603511"/>
                  <a:gd name="connsiteX7" fmla="*/ 144780 w 367217"/>
                  <a:gd name="connsiteY7" fmla="*/ 603511 h 603511"/>
                  <a:gd name="connsiteX8" fmla="*/ 0 w 367217"/>
                  <a:gd name="connsiteY8" fmla="*/ 0 h 603511"/>
                  <a:gd name="connsiteX9" fmla="*/ 77657 w 367217"/>
                  <a:gd name="connsiteY9" fmla="*/ 0 h 603511"/>
                  <a:gd name="connsiteX10" fmla="*/ 77657 w 367217"/>
                  <a:gd name="connsiteY10" fmla="*/ 603511 h 603511"/>
                  <a:gd name="connsiteX11" fmla="*/ 0 w 367217"/>
                  <a:gd name="connsiteY11" fmla="*/ 603511 h 60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7217" h="603511">
                    <a:moveTo>
                      <a:pt x="289560" y="0"/>
                    </a:moveTo>
                    <a:lnTo>
                      <a:pt x="367217" y="0"/>
                    </a:lnTo>
                    <a:lnTo>
                      <a:pt x="367217" y="603511"/>
                    </a:lnTo>
                    <a:lnTo>
                      <a:pt x="289560" y="603511"/>
                    </a:lnTo>
                    <a:close/>
                    <a:moveTo>
                      <a:pt x="144780" y="0"/>
                    </a:moveTo>
                    <a:lnTo>
                      <a:pt x="222437" y="0"/>
                    </a:lnTo>
                    <a:lnTo>
                      <a:pt x="222437" y="603511"/>
                    </a:lnTo>
                    <a:lnTo>
                      <a:pt x="144780" y="603511"/>
                    </a:lnTo>
                    <a:close/>
                    <a:moveTo>
                      <a:pt x="0" y="0"/>
                    </a:moveTo>
                    <a:lnTo>
                      <a:pt x="77657" y="0"/>
                    </a:lnTo>
                    <a:lnTo>
                      <a:pt x="77657" y="603511"/>
                    </a:lnTo>
                    <a:lnTo>
                      <a:pt x="0" y="603511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1CDB9448-5276-4F3A-A166-2CE9D6B6C50D}"/>
                  </a:ext>
                </a:extLst>
              </p:cNvPr>
              <p:cNvSpPr/>
              <p:nvPr/>
            </p:nvSpPr>
            <p:spPr bwMode="auto">
              <a:xfrm>
                <a:off x="7642694" y="4892070"/>
                <a:ext cx="289407" cy="1343787"/>
              </a:xfrm>
              <a:prstGeom prst="rect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81CECBB9-715F-4EDE-BD37-72EBE9C8CDF9}"/>
                </a:ext>
              </a:extLst>
            </p:cNvPr>
            <p:cNvSpPr/>
            <p:nvPr/>
          </p:nvSpPr>
          <p:spPr bwMode="auto">
            <a:xfrm>
              <a:off x="-4553983" y="4173967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17D24FF4-911B-4337-B883-B47A9FAA7609}"/>
              </a:ext>
            </a:extLst>
          </p:cNvPr>
          <p:cNvSpPr/>
          <p:nvPr/>
        </p:nvSpPr>
        <p:spPr>
          <a:xfrm>
            <a:off x="92461" y="93883"/>
            <a:ext cx="6666928" cy="343821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C119967-33C6-47E5-A834-546585474E15}"/>
              </a:ext>
            </a:extLst>
          </p:cNvPr>
          <p:cNvSpPr txBox="1"/>
          <p:nvPr/>
        </p:nvSpPr>
        <p:spPr>
          <a:xfrm>
            <a:off x="248671" y="8549476"/>
            <a:ext cx="6376418" cy="93597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二日酔いが待ってるぞ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37039D1-C39A-4D93-BDBC-AECC0CD62C8B}"/>
              </a:ext>
            </a:extLst>
          </p:cNvPr>
          <p:cNvSpPr txBox="1"/>
          <p:nvPr/>
        </p:nvSpPr>
        <p:spPr>
          <a:xfrm>
            <a:off x="480425" y="3996508"/>
            <a:ext cx="5897149" cy="39546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ＳＴＯＰ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飲みすぎ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90CD84D2-3376-4E3D-82A5-B652817596A1}"/>
              </a:ext>
            </a:extLst>
          </p:cNvPr>
          <p:cNvGrpSpPr/>
          <p:nvPr/>
        </p:nvGrpSpPr>
        <p:grpSpPr>
          <a:xfrm>
            <a:off x="2080042" y="390466"/>
            <a:ext cx="2869351" cy="2869351"/>
            <a:chOff x="-4689096" y="906315"/>
            <a:chExt cx="2735056" cy="2735056"/>
          </a:xfrm>
        </p:grpSpPr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3B56AAE3-145D-4197-AD71-16C6786B0866}"/>
                </a:ext>
              </a:extLst>
            </p:cNvPr>
            <p:cNvSpPr/>
            <p:nvPr/>
          </p:nvSpPr>
          <p:spPr bwMode="auto">
            <a:xfrm>
              <a:off x="-4689096" y="90631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A3EF7307-DA41-4315-8E45-F74CED956FB0}"/>
                </a:ext>
              </a:extLst>
            </p:cNvPr>
            <p:cNvSpPr/>
            <p:nvPr/>
          </p:nvSpPr>
          <p:spPr bwMode="auto">
            <a:xfrm>
              <a:off x="-4501517" y="109389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531A9F9A-C464-4DFC-869D-EB4178E22215}"/>
                </a:ext>
              </a:extLst>
            </p:cNvPr>
            <p:cNvSpPr/>
            <p:nvPr/>
          </p:nvSpPr>
          <p:spPr bwMode="auto">
            <a:xfrm>
              <a:off x="-4610134" y="985277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6E9933EB-3BBF-448E-9D9A-0E43167ED596}"/>
                </a:ext>
              </a:extLst>
            </p:cNvPr>
            <p:cNvGrpSpPr/>
            <p:nvPr/>
          </p:nvGrpSpPr>
          <p:grpSpPr>
            <a:xfrm>
              <a:off x="-4374192" y="1420185"/>
              <a:ext cx="2069116" cy="1985186"/>
              <a:chOff x="294229" y="469110"/>
              <a:chExt cx="2665069" cy="2556966"/>
            </a:xfrm>
          </p:grpSpPr>
          <p:sp>
            <p:nvSpPr>
              <p:cNvPr id="106" name="月 105">
                <a:extLst>
                  <a:ext uri="{FF2B5EF4-FFF2-40B4-BE49-F238E27FC236}">
                    <a16:creationId xmlns:a16="http://schemas.microsoft.com/office/drawing/2014/main" id="{A698FEB3-FECD-4083-9A6B-C174367A79DF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56827AE1-E792-4C9E-A0AF-E5A0972CD643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8E7C4C16-F427-457B-AF6B-FA22556C0FC2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9361BAB9-661B-4A8C-92EC-B77608926724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F7DF6DE-9893-45D5-9632-517E83207FDB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6BFCB56E-4844-40F5-BA19-DFFA2A44E4A9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E7A5BAE7-3830-4F4D-8127-D72A42918215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E8D5843-175A-40BE-A592-B992FA8828CB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FF28B4A-1B20-4164-A821-9AEE77D88EA6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91A3F625-7BD6-4F35-8FA3-5EEDEFB79B12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台形 58">
                <a:extLst>
                  <a:ext uri="{FF2B5EF4-FFF2-40B4-BE49-F238E27FC236}">
                    <a16:creationId xmlns:a16="http://schemas.microsoft.com/office/drawing/2014/main" id="{FFBD56A1-69AB-4BC7-A988-888C80ED0895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B2C0D5D6-2024-4BBC-AA6A-DB0E9D305AD0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AE247717-619F-428A-B8BA-9F9793F17988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DDCB923A-F5E3-4A85-95BD-D6D22AC24D7E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3C4ED2C8-6CC3-4CBF-B359-FB77917959D7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61A82129-65EA-4633-BFAB-79064123D12B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アーチ 121">
                <a:extLst>
                  <a:ext uri="{FF2B5EF4-FFF2-40B4-BE49-F238E27FC236}">
                    <a16:creationId xmlns:a16="http://schemas.microsoft.com/office/drawing/2014/main" id="{65654719-7998-45BF-9315-97AA93579FD4}"/>
                  </a:ext>
                </a:extLst>
              </p:cNvPr>
              <p:cNvSpPr/>
              <p:nvPr/>
            </p:nvSpPr>
            <p:spPr bwMode="auto">
              <a:xfrm rot="14400000">
                <a:off x="1857188" y="673508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アーチ 122">
                <a:extLst>
                  <a:ext uri="{FF2B5EF4-FFF2-40B4-BE49-F238E27FC236}">
                    <a16:creationId xmlns:a16="http://schemas.microsoft.com/office/drawing/2014/main" id="{7065EADC-B2D7-4B5E-8667-AA8EA7696520}"/>
                  </a:ext>
                </a:extLst>
              </p:cNvPr>
              <p:cNvSpPr/>
              <p:nvPr/>
            </p:nvSpPr>
            <p:spPr bwMode="auto">
              <a:xfrm rot="14400000">
                <a:off x="2104839" y="1038633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D050A79E-36BE-431A-82E0-19E4FF5215CE}"/>
                  </a:ext>
                </a:extLst>
              </p:cNvPr>
              <p:cNvSpPr/>
              <p:nvPr/>
            </p:nvSpPr>
            <p:spPr bwMode="auto">
              <a:xfrm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AF0F91EB-53E8-4AC6-913B-12612C09CF3D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F66C40BF-5DC5-4CBA-ACC7-ACD916A5151C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402A1DAD-5188-4380-898B-7058BBB27B95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chemeClr val="accent5"/>
                  </a:solidFill>
                </p:grpSpPr>
                <p:sp>
                  <p:nvSpPr>
                    <p:cNvPr id="134" name="フリーフォーム: 図形 133">
                      <a:extLst>
                        <a:ext uri="{FF2B5EF4-FFF2-40B4-BE49-F238E27FC236}">
                          <a16:creationId xmlns:a16="http://schemas.microsoft.com/office/drawing/2014/main" id="{42A05CA8-6E2E-45F1-BBB0-9755C51E01CD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5" name="四角形: 上の 2 つの角を丸める 134">
                      <a:extLst>
                        <a:ext uri="{FF2B5EF4-FFF2-40B4-BE49-F238E27FC236}">
                          <a16:creationId xmlns:a16="http://schemas.microsoft.com/office/drawing/2014/main" id="{337818AE-9FC3-4DC3-90FF-D376717A24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9F0207E6-9FA2-4E96-BEAC-20D4EAD41997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130" name="四角形: 角を丸くする 129">
                      <a:extLst>
                        <a:ext uri="{FF2B5EF4-FFF2-40B4-BE49-F238E27FC236}">
                          <a16:creationId xmlns:a16="http://schemas.microsoft.com/office/drawing/2014/main" id="{B03D05F9-5F44-4FD2-A517-C6B6B98F41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四角形: 角を丸くする 130">
                      <a:extLst>
                        <a:ext uri="{FF2B5EF4-FFF2-40B4-BE49-F238E27FC236}">
                          <a16:creationId xmlns:a16="http://schemas.microsoft.com/office/drawing/2014/main" id="{0F35EB1E-EA55-48E3-8BF2-69E3079698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4ABFECC1-DD51-4715-8698-2AA3124A07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3" name="四角形: 角を丸くする 132">
                      <a:extLst>
                        <a:ext uri="{FF2B5EF4-FFF2-40B4-BE49-F238E27FC236}">
                          <a16:creationId xmlns:a16="http://schemas.microsoft.com/office/drawing/2014/main" id="{438C6E96-EB16-4E91-8805-85E05FC7C4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6FDCBB84-B67D-49FC-B6C3-4ABC0F1E5037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D31D4FDF-11D8-4BBA-826C-A905D2834D77}"/>
                </a:ext>
              </a:extLst>
            </p:cNvPr>
            <p:cNvSpPr/>
            <p:nvPr/>
          </p:nvSpPr>
          <p:spPr bwMode="auto">
            <a:xfrm>
              <a:off x="-4553983" y="1037067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2348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AC29C26-E23E-4615-902D-F1BCBA946D4C}"/>
              </a:ext>
            </a:extLst>
          </p:cNvPr>
          <p:cNvSpPr txBox="1"/>
          <p:nvPr/>
        </p:nvSpPr>
        <p:spPr>
          <a:xfrm>
            <a:off x="794545" y="7428275"/>
            <a:ext cx="5399222" cy="17149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程よくお酒を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楽しみましょう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381C1D6-D91A-42C3-BDC2-3A1BD6763FE0}"/>
              </a:ext>
            </a:extLst>
          </p:cNvPr>
          <p:cNvSpPr txBox="1"/>
          <p:nvPr/>
        </p:nvSpPr>
        <p:spPr>
          <a:xfrm>
            <a:off x="678991" y="918276"/>
            <a:ext cx="5514776" cy="3074271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二日酔い</a:t>
            </a:r>
            <a:endParaRPr lang="en-US" altLang="ja-JP" sz="13000" dirty="0">
              <a:ln w="38100">
                <a:noFill/>
              </a:ln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effectLst/>
              </a:rPr>
              <a:t>禁止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0F9ACD1-E1BE-4D98-B7FB-47BD866DF169}"/>
              </a:ext>
            </a:extLst>
          </p:cNvPr>
          <p:cNvGrpSpPr/>
          <p:nvPr/>
        </p:nvGrpSpPr>
        <p:grpSpPr>
          <a:xfrm>
            <a:off x="681450" y="4517853"/>
            <a:ext cx="2665069" cy="2556966"/>
            <a:chOff x="294229" y="469110"/>
            <a:chExt cx="2665069" cy="2556966"/>
          </a:xfrm>
        </p:grpSpPr>
        <p:sp>
          <p:nvSpPr>
            <p:cNvPr id="23" name="月 22">
              <a:extLst>
                <a:ext uri="{FF2B5EF4-FFF2-40B4-BE49-F238E27FC236}">
                  <a16:creationId xmlns:a16="http://schemas.microsoft.com/office/drawing/2014/main" id="{ECAAD15E-9355-45AF-83F0-93487488895F}"/>
                </a:ext>
              </a:extLst>
            </p:cNvPr>
            <p:cNvSpPr/>
            <p:nvPr/>
          </p:nvSpPr>
          <p:spPr bwMode="auto">
            <a:xfrm rot="20700000">
              <a:off x="2437884" y="1652818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月 23">
              <a:extLst>
                <a:ext uri="{FF2B5EF4-FFF2-40B4-BE49-F238E27FC236}">
                  <a16:creationId xmlns:a16="http://schemas.microsoft.com/office/drawing/2014/main" id="{5F94179B-D816-4F69-9BDD-F0B1E28AF9D4}"/>
                </a:ext>
              </a:extLst>
            </p:cNvPr>
            <p:cNvSpPr/>
            <p:nvPr/>
          </p:nvSpPr>
          <p:spPr bwMode="auto">
            <a:xfrm rot="20700000">
              <a:off x="2533134" y="1560743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5B306AC6-065D-4DF0-9B18-9EFA5B339AA2}"/>
                </a:ext>
              </a:extLst>
            </p:cNvPr>
            <p:cNvSpPr/>
            <p:nvPr/>
          </p:nvSpPr>
          <p:spPr bwMode="auto">
            <a:xfrm rot="21103514">
              <a:off x="1932580" y="589143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CED71E8-0C3B-4EC6-81C2-82A350BBE7DC}"/>
                </a:ext>
              </a:extLst>
            </p:cNvPr>
            <p:cNvSpPr/>
            <p:nvPr/>
          </p:nvSpPr>
          <p:spPr bwMode="auto">
            <a:xfrm>
              <a:off x="452500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A1C62B9-0399-46D8-B5A9-D0E0C59238FB}"/>
                </a:ext>
              </a:extLst>
            </p:cNvPr>
            <p:cNvSpPr/>
            <p:nvPr/>
          </p:nvSpPr>
          <p:spPr bwMode="auto">
            <a:xfrm>
              <a:off x="1555714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1504723-9B21-4120-A157-646E6DFBCE3A}"/>
                </a:ext>
              </a:extLst>
            </p:cNvPr>
            <p:cNvSpPr/>
            <p:nvPr/>
          </p:nvSpPr>
          <p:spPr bwMode="auto">
            <a:xfrm flipH="1">
              <a:off x="1236900" y="993300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72CD3D04-886C-4CB1-8D63-0BF7D730AAFD}"/>
                </a:ext>
              </a:extLst>
            </p:cNvPr>
            <p:cNvSpPr/>
            <p:nvPr/>
          </p:nvSpPr>
          <p:spPr bwMode="auto">
            <a:xfrm rot="2700000">
              <a:off x="1465984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E366DD2-E1FB-42C2-8442-ADEAB44CCDD4}"/>
                </a:ext>
              </a:extLst>
            </p:cNvPr>
            <p:cNvSpPr/>
            <p:nvPr/>
          </p:nvSpPr>
          <p:spPr bwMode="auto">
            <a:xfrm>
              <a:off x="770600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095203" y="283026"/>
                    <a:pt x="1247673" y="283026"/>
                  </a:cubicBezTo>
                  <a:cubicBezTo>
                    <a:pt x="1400144" y="283026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F3DCA57-563B-46D2-991D-85C25B07899F}"/>
                </a:ext>
              </a:extLst>
            </p:cNvPr>
            <p:cNvSpPr/>
            <p:nvPr/>
          </p:nvSpPr>
          <p:spPr bwMode="auto">
            <a:xfrm rot="19088772">
              <a:off x="2348932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F8AC174D-5E80-4C51-A74C-7D8F2176256F}"/>
                </a:ext>
              </a:extLst>
            </p:cNvPr>
            <p:cNvSpPr/>
            <p:nvPr/>
          </p:nvSpPr>
          <p:spPr bwMode="auto">
            <a:xfrm>
              <a:off x="2462195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58">
              <a:extLst>
                <a:ext uri="{FF2B5EF4-FFF2-40B4-BE49-F238E27FC236}">
                  <a16:creationId xmlns:a16="http://schemas.microsoft.com/office/drawing/2014/main" id="{94873EB6-BC55-4731-B389-659362E2950B}"/>
                </a:ext>
              </a:extLst>
            </p:cNvPr>
            <p:cNvSpPr/>
            <p:nvPr/>
          </p:nvSpPr>
          <p:spPr bwMode="auto">
            <a:xfrm rot="21276376">
              <a:off x="2365500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67A6683B-F3EE-4A44-A65C-3D7A5F36A80D}"/>
                </a:ext>
              </a:extLst>
            </p:cNvPr>
            <p:cNvSpPr/>
            <p:nvPr/>
          </p:nvSpPr>
          <p:spPr bwMode="auto">
            <a:xfrm rot="8100000">
              <a:off x="2204908" y="501904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月 47">
              <a:extLst>
                <a:ext uri="{FF2B5EF4-FFF2-40B4-BE49-F238E27FC236}">
                  <a16:creationId xmlns:a16="http://schemas.microsoft.com/office/drawing/2014/main" id="{9B6B56FB-8F1B-45A0-915A-EF515834036C}"/>
                </a:ext>
              </a:extLst>
            </p:cNvPr>
            <p:cNvSpPr/>
            <p:nvPr/>
          </p:nvSpPr>
          <p:spPr bwMode="auto">
            <a:xfrm rot="14076314">
              <a:off x="2525644" y="1189324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0A6E366-9921-403C-9F3F-B9EC79666C8D}"/>
                </a:ext>
              </a:extLst>
            </p:cNvPr>
            <p:cNvSpPr/>
            <p:nvPr/>
          </p:nvSpPr>
          <p:spPr bwMode="auto">
            <a:xfrm rot="9597324">
              <a:off x="2388006" y="62919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37C81448-F27F-4613-B4DE-DD467560869A}"/>
                </a:ext>
              </a:extLst>
            </p:cNvPr>
            <p:cNvSpPr/>
            <p:nvPr/>
          </p:nvSpPr>
          <p:spPr bwMode="auto">
            <a:xfrm rot="9597324">
              <a:off x="2543582" y="76254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1A4CE664-5055-4E9A-9D0A-1B84C034EF06}"/>
                </a:ext>
              </a:extLst>
            </p:cNvPr>
            <p:cNvSpPr/>
            <p:nvPr/>
          </p:nvSpPr>
          <p:spPr bwMode="auto">
            <a:xfrm rot="9000000">
              <a:off x="1684112" y="945905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アーチ 58">
              <a:extLst>
                <a:ext uri="{FF2B5EF4-FFF2-40B4-BE49-F238E27FC236}">
                  <a16:creationId xmlns:a16="http://schemas.microsoft.com/office/drawing/2014/main" id="{909CBBC2-EF94-4675-BBE7-61BF279A86D0}"/>
                </a:ext>
              </a:extLst>
            </p:cNvPr>
            <p:cNvSpPr/>
            <p:nvPr/>
          </p:nvSpPr>
          <p:spPr bwMode="auto">
            <a:xfrm rot="3600000">
              <a:off x="1842076" y="702919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0" name="アーチ 59">
              <a:extLst>
                <a:ext uri="{FF2B5EF4-FFF2-40B4-BE49-F238E27FC236}">
                  <a16:creationId xmlns:a16="http://schemas.microsoft.com/office/drawing/2014/main" id="{F8AFED72-4B9F-4C07-9381-DB233D793A93}"/>
                </a:ext>
              </a:extLst>
            </p:cNvPr>
            <p:cNvSpPr/>
            <p:nvPr/>
          </p:nvSpPr>
          <p:spPr bwMode="auto">
            <a:xfrm rot="3600000">
              <a:off x="2089727" y="1068044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5425C824-F718-4C3F-B202-D32BC1A8A300}"/>
                </a:ext>
              </a:extLst>
            </p:cNvPr>
            <p:cNvSpPr/>
            <p:nvPr/>
          </p:nvSpPr>
          <p:spPr bwMode="auto">
            <a:xfrm rot="2700000">
              <a:off x="2042594" y="1364787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DE929D9-1F4E-4172-9AF9-0F5FA53CB705}"/>
                </a:ext>
              </a:extLst>
            </p:cNvPr>
            <p:cNvGrpSpPr/>
            <p:nvPr/>
          </p:nvGrpSpPr>
          <p:grpSpPr>
            <a:xfrm>
              <a:off x="294229" y="469110"/>
              <a:ext cx="938235" cy="882338"/>
              <a:chOff x="294229" y="469110"/>
              <a:chExt cx="938235" cy="882338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7C54F091-9321-40DA-A412-05F17B8C4B5C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7AC603BF-E659-462C-9219-639455474249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chemeClr val="accent5"/>
                </a:solidFill>
              </p:grpSpPr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4950586A-FFFE-4BE2-BE1B-D1C319F11CA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2" name="四角形: 上の 2 つの角を丸める 71">
                    <a:extLst>
                      <a:ext uri="{FF2B5EF4-FFF2-40B4-BE49-F238E27FC236}">
                        <a16:creationId xmlns:a16="http://schemas.microsoft.com/office/drawing/2014/main" id="{E235E88C-B7CB-4D66-945F-916ED76371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E7075C34-ECA2-4795-92FE-D2974639354B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67" name="四角形: 角を丸くする 66">
                    <a:extLst>
                      <a:ext uri="{FF2B5EF4-FFF2-40B4-BE49-F238E27FC236}">
                        <a16:creationId xmlns:a16="http://schemas.microsoft.com/office/drawing/2014/main" id="{AFA357C9-52F8-4B29-A122-80578FC840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四角形: 角を丸くする 67">
                    <a:extLst>
                      <a:ext uri="{FF2B5EF4-FFF2-40B4-BE49-F238E27FC236}">
                        <a16:creationId xmlns:a16="http://schemas.microsoft.com/office/drawing/2014/main" id="{4D3A43A5-CCF5-4E55-8754-F893F790DE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角を丸くする 68">
                    <a:extLst>
                      <a:ext uri="{FF2B5EF4-FFF2-40B4-BE49-F238E27FC236}">
                        <a16:creationId xmlns:a16="http://schemas.microsoft.com/office/drawing/2014/main" id="{4E0D441A-AF69-4422-A330-D09724BADF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四角形: 角を丸くする 69">
                    <a:extLst>
                      <a:ext uri="{FF2B5EF4-FFF2-40B4-BE49-F238E27FC236}">
                        <a16:creationId xmlns:a16="http://schemas.microsoft.com/office/drawing/2014/main" id="{0BE806FE-718C-41A7-BF98-D89E9E4E60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6ECEFFCF-1172-4455-8363-1FBAA4438021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409AC223-1484-49B9-B973-74C473290873}"/>
              </a:ext>
            </a:extLst>
          </p:cNvPr>
          <p:cNvGrpSpPr/>
          <p:nvPr/>
        </p:nvGrpSpPr>
        <p:grpSpPr>
          <a:xfrm>
            <a:off x="3494500" y="4517853"/>
            <a:ext cx="2678340" cy="2556966"/>
            <a:chOff x="1254262" y="469110"/>
            <a:chExt cx="2678340" cy="2556966"/>
          </a:xfrm>
        </p:grpSpPr>
        <p:sp>
          <p:nvSpPr>
            <p:cNvPr id="74" name="月 73">
              <a:extLst>
                <a:ext uri="{FF2B5EF4-FFF2-40B4-BE49-F238E27FC236}">
                  <a16:creationId xmlns:a16="http://schemas.microsoft.com/office/drawing/2014/main" id="{812315E8-944B-4CCC-9846-561110C974CA}"/>
                </a:ext>
              </a:extLst>
            </p:cNvPr>
            <p:cNvSpPr/>
            <p:nvPr/>
          </p:nvSpPr>
          <p:spPr bwMode="auto">
            <a:xfrm>
              <a:off x="2940782" y="154116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月 74">
              <a:extLst>
                <a:ext uri="{FF2B5EF4-FFF2-40B4-BE49-F238E27FC236}">
                  <a16:creationId xmlns:a16="http://schemas.microsoft.com/office/drawing/2014/main" id="{E4E9D202-8E39-444D-881E-8FAF5F356A57}"/>
                </a:ext>
              </a:extLst>
            </p:cNvPr>
            <p:cNvSpPr/>
            <p:nvPr/>
          </p:nvSpPr>
          <p:spPr bwMode="auto">
            <a:xfrm>
              <a:off x="3421794" y="1679281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E3BC64A7-E762-40D5-964A-59D062E60A0C}"/>
                </a:ext>
              </a:extLst>
            </p:cNvPr>
            <p:cNvSpPr/>
            <p:nvPr/>
          </p:nvSpPr>
          <p:spPr bwMode="auto">
            <a:xfrm rot="10478412">
              <a:off x="3214302" y="537961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B95F03CC-C9F4-4F03-ABC9-426C230F95A2}"/>
                </a:ext>
              </a:extLst>
            </p:cNvPr>
            <p:cNvSpPr/>
            <p:nvPr/>
          </p:nvSpPr>
          <p:spPr bwMode="auto">
            <a:xfrm>
              <a:off x="1368083" y="872305"/>
              <a:ext cx="1654536" cy="1408662"/>
            </a:xfrm>
            <a:custGeom>
              <a:avLst/>
              <a:gdLst>
                <a:gd name="connsiteX0" fmla="*/ 1574562 w 1654536"/>
                <a:gd name="connsiteY0" fmla="*/ 1164798 h 1408662"/>
                <a:gd name="connsiteX1" fmla="*/ 1572147 w 1654536"/>
                <a:gd name="connsiteY1" fmla="*/ 1169248 h 1408662"/>
                <a:gd name="connsiteX2" fmla="*/ 1569687 w 1654536"/>
                <a:gd name="connsiteY2" fmla="*/ 1172229 h 1408662"/>
                <a:gd name="connsiteX3" fmla="*/ 1654536 w 1654536"/>
                <a:gd name="connsiteY3" fmla="*/ 1014658 h 1408662"/>
                <a:gd name="connsiteX4" fmla="*/ 1651389 w 1654536"/>
                <a:gd name="connsiteY4" fmla="*/ 1023255 h 1408662"/>
                <a:gd name="connsiteX5" fmla="*/ 1649259 w 1654536"/>
                <a:gd name="connsiteY5" fmla="*/ 1027180 h 1408662"/>
                <a:gd name="connsiteX6" fmla="*/ 349880 w 1654536"/>
                <a:gd name="connsiteY6" fmla="*/ 0 h 1408662"/>
                <a:gd name="connsiteX7" fmla="*/ 491714 w 1654536"/>
                <a:gd name="connsiteY7" fmla="*/ 200195 h 1408662"/>
                <a:gd name="connsiteX8" fmla="*/ 425544 w 1654536"/>
                <a:gd name="connsiteY8" fmla="*/ 254791 h 1408662"/>
                <a:gd name="connsiteX9" fmla="*/ 245807 w 1654536"/>
                <a:gd name="connsiteY9" fmla="*/ 688713 h 1408662"/>
                <a:gd name="connsiteX10" fmla="*/ 425544 w 1654536"/>
                <a:gd name="connsiteY10" fmla="*/ 1122635 h 1408662"/>
                <a:gd name="connsiteX11" fmla="*/ 516218 w 1654536"/>
                <a:gd name="connsiteY11" fmla="*/ 1197448 h 1408662"/>
                <a:gd name="connsiteX12" fmla="*/ 392319 w 1654536"/>
                <a:gd name="connsiteY12" fmla="*/ 1408662 h 1408662"/>
                <a:gd name="connsiteX13" fmla="*/ 378930 w 1654536"/>
                <a:gd name="connsiteY13" fmla="*/ 1401395 h 1408662"/>
                <a:gd name="connsiteX14" fmla="*/ 0 w 1654536"/>
                <a:gd name="connsiteY14" fmla="*/ 688713 h 1408662"/>
                <a:gd name="connsiteX15" fmla="*/ 251732 w 1654536"/>
                <a:gd name="connsiteY15" fmla="*/ 80980 h 140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54536" h="1408662">
                  <a:moveTo>
                    <a:pt x="1574562" y="1164798"/>
                  </a:moveTo>
                  <a:lnTo>
                    <a:pt x="1572147" y="1169248"/>
                  </a:lnTo>
                  <a:lnTo>
                    <a:pt x="1569687" y="1172229"/>
                  </a:lnTo>
                  <a:close/>
                  <a:moveTo>
                    <a:pt x="1654536" y="1014658"/>
                  </a:moveTo>
                  <a:lnTo>
                    <a:pt x="1651389" y="1023255"/>
                  </a:lnTo>
                  <a:lnTo>
                    <a:pt x="1649259" y="1027180"/>
                  </a:lnTo>
                  <a:close/>
                  <a:moveTo>
                    <a:pt x="349880" y="0"/>
                  </a:moveTo>
                  <a:lnTo>
                    <a:pt x="491714" y="200195"/>
                  </a:lnTo>
                  <a:lnTo>
                    <a:pt x="425544" y="254791"/>
                  </a:lnTo>
                  <a:cubicBezTo>
                    <a:pt x="314493" y="365842"/>
                    <a:pt x="245807" y="519256"/>
                    <a:pt x="245807" y="688713"/>
                  </a:cubicBezTo>
                  <a:cubicBezTo>
                    <a:pt x="245807" y="858170"/>
                    <a:pt x="314493" y="1011585"/>
                    <a:pt x="425544" y="1122635"/>
                  </a:cubicBezTo>
                  <a:lnTo>
                    <a:pt x="516218" y="1197448"/>
                  </a:lnTo>
                  <a:lnTo>
                    <a:pt x="392319" y="1408662"/>
                  </a:lnTo>
                  <a:lnTo>
                    <a:pt x="378930" y="1401395"/>
                  </a:lnTo>
                  <a:cubicBezTo>
                    <a:pt x="150311" y="1246943"/>
                    <a:pt x="0" y="985381"/>
                    <a:pt x="0" y="688713"/>
                  </a:cubicBezTo>
                  <a:cubicBezTo>
                    <a:pt x="0" y="451379"/>
                    <a:pt x="96199" y="236512"/>
                    <a:pt x="251732" y="8098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56ADE17-7385-41F2-B54D-5E8E8CBAACF2}"/>
                </a:ext>
              </a:extLst>
            </p:cNvPr>
            <p:cNvSpPr/>
            <p:nvPr/>
          </p:nvSpPr>
          <p:spPr bwMode="auto">
            <a:xfrm>
              <a:off x="2471297" y="1838478"/>
              <a:ext cx="898703" cy="782279"/>
            </a:xfrm>
            <a:custGeom>
              <a:avLst/>
              <a:gdLst>
                <a:gd name="connsiteX0" fmla="*/ 340718 w 898703"/>
                <a:gd name="connsiteY0" fmla="*/ 0 h 782279"/>
                <a:gd name="connsiteX1" fmla="*/ 556890 w 898703"/>
                <a:gd name="connsiteY1" fmla="*/ 0 h 782279"/>
                <a:gd name="connsiteX2" fmla="*/ 599873 w 898703"/>
                <a:gd name="connsiteY2" fmla="*/ 171929 h 782279"/>
                <a:gd name="connsiteX3" fmla="*/ 796976 w 898703"/>
                <a:gd name="connsiteY3" fmla="*/ 171929 h 782279"/>
                <a:gd name="connsiteX4" fmla="*/ 898703 w 898703"/>
                <a:gd name="connsiteY4" fmla="*/ 273656 h 782279"/>
                <a:gd name="connsiteX5" fmla="*/ 898703 w 898703"/>
                <a:gd name="connsiteY5" fmla="*/ 680552 h 782279"/>
                <a:gd name="connsiteX6" fmla="*/ 796976 w 898703"/>
                <a:gd name="connsiteY6" fmla="*/ 782279 h 782279"/>
                <a:gd name="connsiteX7" fmla="*/ 101727 w 898703"/>
                <a:gd name="connsiteY7" fmla="*/ 782279 h 782279"/>
                <a:gd name="connsiteX8" fmla="*/ 0 w 898703"/>
                <a:gd name="connsiteY8" fmla="*/ 680552 h 782279"/>
                <a:gd name="connsiteX9" fmla="*/ 0 w 898703"/>
                <a:gd name="connsiteY9" fmla="*/ 273656 h 782279"/>
                <a:gd name="connsiteX10" fmla="*/ 101727 w 898703"/>
                <a:gd name="connsiteY10" fmla="*/ 171929 h 782279"/>
                <a:gd name="connsiteX11" fmla="*/ 297736 w 898703"/>
                <a:gd name="connsiteY11" fmla="*/ 171929 h 782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8703" h="782279">
                  <a:moveTo>
                    <a:pt x="340718" y="0"/>
                  </a:moveTo>
                  <a:lnTo>
                    <a:pt x="556890" y="0"/>
                  </a:lnTo>
                  <a:lnTo>
                    <a:pt x="599873" y="171929"/>
                  </a:lnTo>
                  <a:lnTo>
                    <a:pt x="796976" y="171929"/>
                  </a:lnTo>
                  <a:cubicBezTo>
                    <a:pt x="853158" y="171929"/>
                    <a:pt x="898703" y="217474"/>
                    <a:pt x="898703" y="273656"/>
                  </a:cubicBezTo>
                  <a:lnTo>
                    <a:pt x="898703" y="680552"/>
                  </a:lnTo>
                  <a:cubicBezTo>
                    <a:pt x="898703" y="736734"/>
                    <a:pt x="853158" y="782279"/>
                    <a:pt x="796976" y="782279"/>
                  </a:cubicBezTo>
                  <a:lnTo>
                    <a:pt x="101727" y="782279"/>
                  </a:lnTo>
                  <a:cubicBezTo>
                    <a:pt x="45545" y="782279"/>
                    <a:pt x="0" y="736734"/>
                    <a:pt x="0" y="680552"/>
                  </a:cubicBezTo>
                  <a:lnTo>
                    <a:pt x="0" y="273656"/>
                  </a:lnTo>
                  <a:cubicBezTo>
                    <a:pt x="0" y="217474"/>
                    <a:pt x="45545" y="171929"/>
                    <a:pt x="101727" y="171929"/>
                  </a:cubicBezTo>
                  <a:lnTo>
                    <a:pt x="297736" y="171929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3D9E12A0-6D51-4307-9400-DAA840A99E2D}"/>
                </a:ext>
              </a:extLst>
            </p:cNvPr>
            <p:cNvSpPr/>
            <p:nvPr/>
          </p:nvSpPr>
          <p:spPr bwMode="auto">
            <a:xfrm flipH="1">
              <a:off x="2211308" y="1010117"/>
              <a:ext cx="454232" cy="479379"/>
            </a:xfrm>
            <a:custGeom>
              <a:avLst/>
              <a:gdLst>
                <a:gd name="connsiteX0" fmla="*/ 452419 w 454232"/>
                <a:gd name="connsiteY0" fmla="*/ 118358 h 479379"/>
                <a:gd name="connsiteX1" fmla="*/ 210952 w 454232"/>
                <a:gd name="connsiteY1" fmla="*/ 226595 h 479379"/>
                <a:gd name="connsiteX2" fmla="*/ 118673 w 454232"/>
                <a:gd name="connsiteY2" fmla="*/ 474600 h 479379"/>
                <a:gd name="connsiteX3" fmla="*/ 191727 w 454232"/>
                <a:gd name="connsiteY3" fmla="*/ 471649 h 479379"/>
                <a:gd name="connsiteX4" fmla="*/ 264308 w 454232"/>
                <a:gd name="connsiteY4" fmla="*/ 276583 h 479379"/>
                <a:gd name="connsiteX5" fmla="*/ 454232 w 454232"/>
                <a:gd name="connsiteY5" fmla="*/ 191450 h 479379"/>
                <a:gd name="connsiteX6" fmla="*/ 452419 w 454232"/>
                <a:gd name="connsiteY6" fmla="*/ 118358 h 479379"/>
                <a:gd name="connsiteX7" fmla="*/ 449484 w 454232"/>
                <a:gd name="connsiteY7" fmla="*/ 0 h 479379"/>
                <a:gd name="connsiteX8" fmla="*/ 124552 w 454232"/>
                <a:gd name="connsiteY8" fmla="*/ 145650 h 479379"/>
                <a:gd name="connsiteX9" fmla="*/ 376 w 454232"/>
                <a:gd name="connsiteY9" fmla="*/ 479379 h 479379"/>
                <a:gd name="connsiteX10" fmla="*/ 98682 w 454232"/>
                <a:gd name="connsiteY10" fmla="*/ 475408 h 479379"/>
                <a:gd name="connsiteX11" fmla="*/ 196351 w 454232"/>
                <a:gd name="connsiteY11" fmla="*/ 212916 h 479379"/>
                <a:gd name="connsiteX12" fmla="*/ 451923 w 454232"/>
                <a:gd name="connsiteY12" fmla="*/ 98357 h 479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4232" h="479379">
                  <a:moveTo>
                    <a:pt x="452419" y="118358"/>
                  </a:moveTo>
                  <a:cubicBezTo>
                    <a:pt x="360681" y="120634"/>
                    <a:pt x="273692" y="159626"/>
                    <a:pt x="210952" y="226595"/>
                  </a:cubicBezTo>
                  <a:cubicBezTo>
                    <a:pt x="148212" y="293564"/>
                    <a:pt x="114968" y="382908"/>
                    <a:pt x="118673" y="474600"/>
                  </a:cubicBezTo>
                  <a:lnTo>
                    <a:pt x="191727" y="471649"/>
                  </a:lnTo>
                  <a:cubicBezTo>
                    <a:pt x="188813" y="399529"/>
                    <a:pt x="214960" y="329257"/>
                    <a:pt x="264308" y="276583"/>
                  </a:cubicBezTo>
                  <a:cubicBezTo>
                    <a:pt x="313656" y="223909"/>
                    <a:pt x="382076" y="193240"/>
                    <a:pt x="454232" y="191450"/>
                  </a:cubicBezTo>
                  <a:cubicBezTo>
                    <a:pt x="453628" y="167086"/>
                    <a:pt x="453023" y="142722"/>
                    <a:pt x="452419" y="118358"/>
                  </a:cubicBezTo>
                  <a:close/>
                  <a:moveTo>
                    <a:pt x="449484" y="0"/>
                  </a:moveTo>
                  <a:cubicBezTo>
                    <a:pt x="326035" y="3063"/>
                    <a:pt x="208979" y="55533"/>
                    <a:pt x="124552" y="145650"/>
                  </a:cubicBezTo>
                  <a:cubicBezTo>
                    <a:pt x="40125" y="235767"/>
                    <a:pt x="-4609" y="355993"/>
                    <a:pt x="376" y="479379"/>
                  </a:cubicBezTo>
                  <a:lnTo>
                    <a:pt x="98682" y="475408"/>
                  </a:lnTo>
                  <a:cubicBezTo>
                    <a:pt x="94761" y="378360"/>
                    <a:pt x="129946" y="283797"/>
                    <a:pt x="196351" y="212916"/>
                  </a:cubicBezTo>
                  <a:cubicBezTo>
                    <a:pt x="262756" y="142036"/>
                    <a:pt x="354826" y="100766"/>
                    <a:pt x="451923" y="98357"/>
                  </a:cubicBezTo>
                  <a:close/>
                </a:path>
              </a:pathLst>
            </a:cu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8952031-260E-4032-972D-7F59432A67C0}"/>
                </a:ext>
              </a:extLst>
            </p:cNvPr>
            <p:cNvSpPr/>
            <p:nvPr/>
          </p:nvSpPr>
          <p:spPr bwMode="auto">
            <a:xfrm rot="2700000">
              <a:off x="2381567" y="588281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7D65394-3364-4B67-BB89-A70D97E92C23}"/>
                </a:ext>
              </a:extLst>
            </p:cNvPr>
            <p:cNvSpPr/>
            <p:nvPr/>
          </p:nvSpPr>
          <p:spPr bwMode="auto">
            <a:xfrm>
              <a:off x="1714165" y="1991769"/>
              <a:ext cx="1891879" cy="1034307"/>
            </a:xfrm>
            <a:custGeom>
              <a:avLst/>
              <a:gdLst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283026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  <a:gd name="connsiteX0" fmla="*/ 890435 w 1891879"/>
                <a:gd name="connsiteY0" fmla="*/ 0 h 1034307"/>
                <a:gd name="connsiteX1" fmla="*/ 908504 w 1891879"/>
                <a:gd name="connsiteY1" fmla="*/ 58210 h 1034307"/>
                <a:gd name="connsiteX2" fmla="*/ 1247673 w 1891879"/>
                <a:gd name="connsiteY2" fmla="*/ 166345 h 1034307"/>
                <a:gd name="connsiteX3" fmla="*/ 1586842 w 1891879"/>
                <a:gd name="connsiteY3" fmla="*/ 58210 h 1034307"/>
                <a:gd name="connsiteX4" fmla="*/ 1604485 w 1891879"/>
                <a:gd name="connsiteY4" fmla="*/ 1375 h 1034307"/>
                <a:gd name="connsiteX5" fmla="*/ 1645118 w 1891879"/>
                <a:gd name="connsiteY5" fmla="*/ 5471 h 1034307"/>
                <a:gd name="connsiteX6" fmla="*/ 1891879 w 1891879"/>
                <a:gd name="connsiteY6" fmla="*/ 308236 h 1034307"/>
                <a:gd name="connsiteX7" fmla="*/ 1891879 w 1891879"/>
                <a:gd name="connsiteY7" fmla="*/ 1034307 h 1034307"/>
                <a:gd name="connsiteX8" fmla="*/ 586734 w 1891879"/>
                <a:gd name="connsiteY8" fmla="*/ 1034307 h 1034307"/>
                <a:gd name="connsiteX9" fmla="*/ 586734 w 1891879"/>
                <a:gd name="connsiteY9" fmla="*/ 484430 h 1034307"/>
                <a:gd name="connsiteX10" fmla="*/ 488582 w 1891879"/>
                <a:gd name="connsiteY10" fmla="*/ 489875 h 1034307"/>
                <a:gd name="connsiteX11" fmla="*/ 46055 w 1891879"/>
                <a:gd name="connsiteY11" fmla="*/ 351988 h 1034307"/>
                <a:gd name="connsiteX12" fmla="*/ 0 w 1891879"/>
                <a:gd name="connsiteY12" fmla="*/ 318077 h 1034307"/>
                <a:gd name="connsiteX13" fmla="*/ 210243 w 1891879"/>
                <a:gd name="connsiteY13" fmla="*/ 8103 h 1034307"/>
                <a:gd name="connsiteX14" fmla="*/ 220258 w 1891879"/>
                <a:gd name="connsiteY14" fmla="*/ 16765 h 1034307"/>
                <a:gd name="connsiteX15" fmla="*/ 592951 w 1891879"/>
                <a:gd name="connsiteY15" fmla="*/ 109838 h 1034307"/>
                <a:gd name="connsiteX16" fmla="*/ 678001 w 1891879"/>
                <a:gd name="connsiteY16" fmla="*/ 89091 h 1034307"/>
                <a:gd name="connsiteX17" fmla="*/ 722989 w 1891879"/>
                <a:gd name="connsiteY17" fmla="*/ 51972 h 1034307"/>
                <a:gd name="connsiteX18" fmla="*/ 803878 w 1891879"/>
                <a:gd name="connsiteY18" fmla="*/ 13086 h 1034307"/>
                <a:gd name="connsiteX19" fmla="*/ 890435 w 1891879"/>
                <a:gd name="connsiteY19" fmla="*/ 0 h 1034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91879" h="1034307">
                  <a:moveTo>
                    <a:pt x="890435" y="0"/>
                  </a:moveTo>
                  <a:lnTo>
                    <a:pt x="908504" y="58210"/>
                  </a:lnTo>
                  <a:cubicBezTo>
                    <a:pt x="964384" y="190325"/>
                    <a:pt x="1128539" y="166345"/>
                    <a:pt x="1247673" y="166345"/>
                  </a:cubicBezTo>
                  <a:cubicBezTo>
                    <a:pt x="1366807" y="166345"/>
                    <a:pt x="1530962" y="190325"/>
                    <a:pt x="1586842" y="58210"/>
                  </a:cubicBezTo>
                  <a:lnTo>
                    <a:pt x="1604485" y="1375"/>
                  </a:lnTo>
                  <a:lnTo>
                    <a:pt x="1645118" y="5471"/>
                  </a:lnTo>
                  <a:cubicBezTo>
                    <a:pt x="1785944" y="34288"/>
                    <a:pt x="1891879" y="158891"/>
                    <a:pt x="1891879" y="308236"/>
                  </a:cubicBezTo>
                  <a:lnTo>
                    <a:pt x="1891879" y="1034307"/>
                  </a:lnTo>
                  <a:lnTo>
                    <a:pt x="586734" y="1034307"/>
                  </a:lnTo>
                  <a:lnTo>
                    <a:pt x="586734" y="484430"/>
                  </a:lnTo>
                  <a:lnTo>
                    <a:pt x="488582" y="489875"/>
                  </a:lnTo>
                  <a:cubicBezTo>
                    <a:pt x="330758" y="484251"/>
                    <a:pt x="177848" y="436062"/>
                    <a:pt x="46055" y="351988"/>
                  </a:cubicBezTo>
                  <a:lnTo>
                    <a:pt x="0" y="318077"/>
                  </a:lnTo>
                  <a:lnTo>
                    <a:pt x="210243" y="8103"/>
                  </a:lnTo>
                  <a:lnTo>
                    <a:pt x="220258" y="16765"/>
                  </a:lnTo>
                  <a:cubicBezTo>
                    <a:pt x="325868" y="94505"/>
                    <a:pt x="459707" y="129491"/>
                    <a:pt x="592951" y="109838"/>
                  </a:cubicBezTo>
                  <a:lnTo>
                    <a:pt x="678001" y="89091"/>
                  </a:lnTo>
                  <a:lnTo>
                    <a:pt x="722989" y="51972"/>
                  </a:lnTo>
                  <a:cubicBezTo>
                    <a:pt x="747651" y="35311"/>
                    <a:pt x="774847" y="22116"/>
                    <a:pt x="803878" y="13086"/>
                  </a:cubicBezTo>
                  <a:lnTo>
                    <a:pt x="890435" y="0"/>
                  </a:ln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2369C9A-47C8-4D16-A62B-B74F6CA43C13}"/>
                </a:ext>
              </a:extLst>
            </p:cNvPr>
            <p:cNvSpPr/>
            <p:nvPr/>
          </p:nvSpPr>
          <p:spPr bwMode="auto">
            <a:xfrm rot="19088772">
              <a:off x="3264515" y="1533159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4EC0FB8B-80CE-4A7F-A276-B048350CEFC2}"/>
                </a:ext>
              </a:extLst>
            </p:cNvPr>
            <p:cNvSpPr/>
            <p:nvPr/>
          </p:nvSpPr>
          <p:spPr bwMode="auto">
            <a:xfrm>
              <a:off x="3377778" y="2773833"/>
              <a:ext cx="252243" cy="252243"/>
            </a:xfrm>
            <a:prstGeom prst="rect">
              <a:avLst/>
            </a:pr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台形 58">
              <a:extLst>
                <a:ext uri="{FF2B5EF4-FFF2-40B4-BE49-F238E27FC236}">
                  <a16:creationId xmlns:a16="http://schemas.microsoft.com/office/drawing/2014/main" id="{B0291EFD-2F2E-4C40-A147-1C5AD7D45DD4}"/>
                </a:ext>
              </a:extLst>
            </p:cNvPr>
            <p:cNvSpPr/>
            <p:nvPr/>
          </p:nvSpPr>
          <p:spPr bwMode="auto">
            <a:xfrm rot="21276376">
              <a:off x="3281083" y="2249708"/>
              <a:ext cx="381744" cy="663551"/>
            </a:xfrm>
            <a:custGeom>
              <a:avLst/>
              <a:gdLst>
                <a:gd name="connsiteX0" fmla="*/ 0 w 381744"/>
                <a:gd name="connsiteY0" fmla="*/ 663551 h 663551"/>
                <a:gd name="connsiteX1" fmla="*/ 60877 w 381744"/>
                <a:gd name="connsiteY1" fmla="*/ 0 h 663551"/>
                <a:gd name="connsiteX2" fmla="*/ 320867 w 381744"/>
                <a:gd name="connsiteY2" fmla="*/ 0 h 663551"/>
                <a:gd name="connsiteX3" fmla="*/ 381744 w 381744"/>
                <a:gd name="connsiteY3" fmla="*/ 663551 h 663551"/>
                <a:gd name="connsiteX4" fmla="*/ 0 w 381744"/>
                <a:gd name="connsiteY4" fmla="*/ 663551 h 663551"/>
                <a:gd name="connsiteX0" fmla="*/ 0 w 381744"/>
                <a:gd name="connsiteY0" fmla="*/ 904738 h 904738"/>
                <a:gd name="connsiteX1" fmla="*/ 60877 w 381744"/>
                <a:gd name="connsiteY1" fmla="*/ 241187 h 904738"/>
                <a:gd name="connsiteX2" fmla="*/ 187896 w 381744"/>
                <a:gd name="connsiteY2" fmla="*/ 0 h 904738"/>
                <a:gd name="connsiteX3" fmla="*/ 320867 w 381744"/>
                <a:gd name="connsiteY3" fmla="*/ 241187 h 904738"/>
                <a:gd name="connsiteX4" fmla="*/ 381744 w 381744"/>
                <a:gd name="connsiteY4" fmla="*/ 904738 h 904738"/>
                <a:gd name="connsiteX5" fmla="*/ 0 w 381744"/>
                <a:gd name="connsiteY5" fmla="*/ 904738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5" fmla="*/ 279336 w 381744"/>
                <a:gd name="connsiteY5" fmla="*/ 91440 h 904738"/>
                <a:gd name="connsiteX0" fmla="*/ 187896 w 381744"/>
                <a:gd name="connsiteY0" fmla="*/ 0 h 904738"/>
                <a:gd name="connsiteX1" fmla="*/ 320867 w 381744"/>
                <a:gd name="connsiteY1" fmla="*/ 241187 h 904738"/>
                <a:gd name="connsiteX2" fmla="*/ 381744 w 381744"/>
                <a:gd name="connsiteY2" fmla="*/ 904738 h 904738"/>
                <a:gd name="connsiteX3" fmla="*/ 0 w 381744"/>
                <a:gd name="connsiteY3" fmla="*/ 904738 h 904738"/>
                <a:gd name="connsiteX4" fmla="*/ 60877 w 381744"/>
                <a:gd name="connsiteY4" fmla="*/ 241187 h 904738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60877 w 381744"/>
                <a:gd name="connsiteY3" fmla="*/ 0 h 663551"/>
                <a:gd name="connsiteX0" fmla="*/ 320867 w 381744"/>
                <a:gd name="connsiteY0" fmla="*/ 0 h 663551"/>
                <a:gd name="connsiteX1" fmla="*/ 381744 w 381744"/>
                <a:gd name="connsiteY1" fmla="*/ 663551 h 663551"/>
                <a:gd name="connsiteX2" fmla="*/ 0 w 381744"/>
                <a:gd name="connsiteY2" fmla="*/ 663551 h 663551"/>
                <a:gd name="connsiteX3" fmla="*/ 32226 w 381744"/>
                <a:gd name="connsiteY3" fmla="*/ 303450 h 663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1744" h="663551">
                  <a:moveTo>
                    <a:pt x="320867" y="0"/>
                  </a:moveTo>
                  <a:lnTo>
                    <a:pt x="381744" y="663551"/>
                  </a:lnTo>
                  <a:lnTo>
                    <a:pt x="0" y="663551"/>
                  </a:lnTo>
                  <a:lnTo>
                    <a:pt x="32226" y="30345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D0D95C3C-F521-4289-BC36-0872832A4AEF}"/>
                </a:ext>
              </a:extLst>
            </p:cNvPr>
            <p:cNvSpPr/>
            <p:nvPr/>
          </p:nvSpPr>
          <p:spPr bwMode="auto">
            <a:xfrm rot="6502566">
              <a:off x="3051662" y="348373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アーチ 85">
              <a:extLst>
                <a:ext uri="{FF2B5EF4-FFF2-40B4-BE49-F238E27FC236}">
                  <a16:creationId xmlns:a16="http://schemas.microsoft.com/office/drawing/2014/main" id="{8AE7A9B9-E3D4-4B5C-A535-29698CC805FC}"/>
                </a:ext>
              </a:extLst>
            </p:cNvPr>
            <p:cNvSpPr/>
            <p:nvPr/>
          </p:nvSpPr>
          <p:spPr bwMode="auto">
            <a:xfrm rot="3600000">
              <a:off x="2712410" y="735338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アーチ 86">
              <a:extLst>
                <a:ext uri="{FF2B5EF4-FFF2-40B4-BE49-F238E27FC236}">
                  <a16:creationId xmlns:a16="http://schemas.microsoft.com/office/drawing/2014/main" id="{FAD97273-DF6C-4DE2-8CAF-3CC099F55E70}"/>
                </a:ext>
              </a:extLst>
            </p:cNvPr>
            <p:cNvSpPr/>
            <p:nvPr/>
          </p:nvSpPr>
          <p:spPr bwMode="auto">
            <a:xfrm rot="3600000">
              <a:off x="2960061" y="1100463"/>
              <a:ext cx="247700" cy="247700"/>
            </a:xfrm>
            <a:prstGeom prst="blockArc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月 87">
              <a:extLst>
                <a:ext uri="{FF2B5EF4-FFF2-40B4-BE49-F238E27FC236}">
                  <a16:creationId xmlns:a16="http://schemas.microsoft.com/office/drawing/2014/main" id="{3C1E3660-3FD7-4C47-8A86-439B8EE7ECC5}"/>
                </a:ext>
              </a:extLst>
            </p:cNvPr>
            <p:cNvSpPr/>
            <p:nvPr/>
          </p:nvSpPr>
          <p:spPr bwMode="auto">
            <a:xfrm rot="11181030">
              <a:off x="3292885" y="718295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月 88">
              <a:extLst>
                <a:ext uri="{FF2B5EF4-FFF2-40B4-BE49-F238E27FC236}">
                  <a16:creationId xmlns:a16="http://schemas.microsoft.com/office/drawing/2014/main" id="{67A7178F-85B7-4863-BD41-B167B1CF0C4C}"/>
                </a:ext>
              </a:extLst>
            </p:cNvPr>
            <p:cNvSpPr/>
            <p:nvPr/>
          </p:nvSpPr>
          <p:spPr bwMode="auto">
            <a:xfrm rot="12215084">
              <a:off x="3269334" y="1063256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FE213DFF-3D37-4A23-8374-C1A2448CC807}"/>
                </a:ext>
              </a:extLst>
            </p:cNvPr>
            <p:cNvSpPr/>
            <p:nvPr/>
          </p:nvSpPr>
          <p:spPr bwMode="auto">
            <a:xfrm rot="4148216">
              <a:off x="2633497" y="1004807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38CEC74C-7EBD-4947-A860-4F4E16E92A92}"/>
                </a:ext>
              </a:extLst>
            </p:cNvPr>
            <p:cNvGrpSpPr/>
            <p:nvPr/>
          </p:nvGrpSpPr>
          <p:grpSpPr>
            <a:xfrm>
              <a:off x="1254262" y="469110"/>
              <a:ext cx="938235" cy="882338"/>
              <a:chOff x="294229" y="469110"/>
              <a:chExt cx="938235" cy="882338"/>
            </a:xfrm>
          </p:grpSpPr>
          <p:grpSp>
            <p:nvGrpSpPr>
              <p:cNvPr id="93" name="グループ化 92">
                <a:extLst>
                  <a:ext uri="{FF2B5EF4-FFF2-40B4-BE49-F238E27FC236}">
                    <a16:creationId xmlns:a16="http://schemas.microsoft.com/office/drawing/2014/main" id="{CD46E2E7-C641-4BBD-B930-DC97B14EFDD6}"/>
                  </a:ext>
                </a:extLst>
              </p:cNvPr>
              <p:cNvGrpSpPr/>
              <p:nvPr/>
            </p:nvGrpSpPr>
            <p:grpSpPr>
              <a:xfrm rot="19800000">
                <a:off x="294229" y="469110"/>
                <a:ext cx="938235" cy="882338"/>
                <a:chOff x="537397" y="330055"/>
                <a:chExt cx="938235" cy="882338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79792550-317A-4AA8-AB32-297943050445}"/>
                    </a:ext>
                  </a:extLst>
                </p:cNvPr>
                <p:cNvGrpSpPr/>
                <p:nvPr/>
              </p:nvGrpSpPr>
              <p:grpSpPr>
                <a:xfrm rot="6300000">
                  <a:off x="599005" y="335766"/>
                  <a:ext cx="815019" cy="938235"/>
                  <a:chOff x="1745755" y="3549707"/>
                  <a:chExt cx="968683" cy="973932"/>
                </a:xfrm>
                <a:solidFill>
                  <a:schemeClr val="accent5"/>
                </a:solidFill>
              </p:grpSpPr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C414D306-8BBC-44D5-9A5E-268650B3CBF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556750" y="3845673"/>
                    <a:ext cx="681418" cy="303408"/>
                  </a:xfrm>
                  <a:custGeom>
                    <a:avLst/>
                    <a:gdLst>
                      <a:gd name="connsiteX0" fmla="*/ 0 w 681418"/>
                      <a:gd name="connsiteY0" fmla="*/ 180197 h 303408"/>
                      <a:gd name="connsiteX1" fmla="*/ 0 w 681418"/>
                      <a:gd name="connsiteY1" fmla="*/ 0 h 303408"/>
                      <a:gd name="connsiteX2" fmla="*/ 102532 w 681418"/>
                      <a:gd name="connsiteY2" fmla="*/ 0 h 303408"/>
                      <a:gd name="connsiteX3" fmla="*/ 102532 w 681418"/>
                      <a:gd name="connsiteY3" fmla="*/ 150978 h 303408"/>
                      <a:gd name="connsiteX4" fmla="*/ 168545 w 681418"/>
                      <a:gd name="connsiteY4" fmla="*/ 216991 h 303408"/>
                      <a:gd name="connsiteX5" fmla="*/ 512873 w 681418"/>
                      <a:gd name="connsiteY5" fmla="*/ 216991 h 303408"/>
                      <a:gd name="connsiteX6" fmla="*/ 578886 w 681418"/>
                      <a:gd name="connsiteY6" fmla="*/ 150978 h 303408"/>
                      <a:gd name="connsiteX7" fmla="*/ 578886 w 681418"/>
                      <a:gd name="connsiteY7" fmla="*/ 0 h 303408"/>
                      <a:gd name="connsiteX8" fmla="*/ 681418 w 681418"/>
                      <a:gd name="connsiteY8" fmla="*/ 0 h 303408"/>
                      <a:gd name="connsiteX9" fmla="*/ 681418 w 681418"/>
                      <a:gd name="connsiteY9" fmla="*/ 180197 h 303408"/>
                      <a:gd name="connsiteX10" fmla="*/ 558207 w 681418"/>
                      <a:gd name="connsiteY10" fmla="*/ 303408 h 303408"/>
                      <a:gd name="connsiteX11" fmla="*/ 123211 w 681418"/>
                      <a:gd name="connsiteY11" fmla="*/ 303408 h 303408"/>
                      <a:gd name="connsiteX12" fmla="*/ 0 w 681418"/>
                      <a:gd name="connsiteY12" fmla="*/ 180197 h 3034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681418" h="303408">
                        <a:moveTo>
                          <a:pt x="0" y="180197"/>
                        </a:moveTo>
                        <a:lnTo>
                          <a:pt x="0" y="0"/>
                        </a:lnTo>
                        <a:lnTo>
                          <a:pt x="102532" y="0"/>
                        </a:lnTo>
                        <a:lnTo>
                          <a:pt x="102532" y="150978"/>
                        </a:lnTo>
                        <a:cubicBezTo>
                          <a:pt x="102532" y="187436"/>
                          <a:pt x="132087" y="216991"/>
                          <a:pt x="168545" y="216991"/>
                        </a:cubicBezTo>
                        <a:lnTo>
                          <a:pt x="512873" y="216991"/>
                        </a:lnTo>
                        <a:cubicBezTo>
                          <a:pt x="549331" y="216991"/>
                          <a:pt x="578886" y="187436"/>
                          <a:pt x="578886" y="150978"/>
                        </a:cubicBezTo>
                        <a:lnTo>
                          <a:pt x="578886" y="0"/>
                        </a:lnTo>
                        <a:lnTo>
                          <a:pt x="681418" y="0"/>
                        </a:lnTo>
                        <a:lnTo>
                          <a:pt x="681418" y="180197"/>
                        </a:lnTo>
                        <a:cubicBezTo>
                          <a:pt x="681418" y="248245"/>
                          <a:pt x="626255" y="303408"/>
                          <a:pt x="558207" y="303408"/>
                        </a:cubicBezTo>
                        <a:lnTo>
                          <a:pt x="123211" y="303408"/>
                        </a:lnTo>
                        <a:cubicBezTo>
                          <a:pt x="55163" y="303408"/>
                          <a:pt x="0" y="248245"/>
                          <a:pt x="0" y="180197"/>
                        </a:cubicBezTo>
                        <a:close/>
                      </a:path>
                    </a:pathLst>
                  </a:cu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四角形: 上の 2 つの角を丸める 101">
                    <a:extLst>
                      <a:ext uri="{FF2B5EF4-FFF2-40B4-BE49-F238E27FC236}">
                        <a16:creationId xmlns:a16="http://schemas.microsoft.com/office/drawing/2014/main" id="{1B1D55C9-6C23-4CBB-9B73-10109918E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05066" y="3549707"/>
                    <a:ext cx="709372" cy="973932"/>
                  </a:xfrm>
                  <a:prstGeom prst="round2SameRect">
                    <a:avLst>
                      <a:gd name="adj1" fmla="val 0"/>
                      <a:gd name="adj2" fmla="val 8056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EBC81ACB-EA94-4A87-A8E0-53B070DF94B2}"/>
                    </a:ext>
                  </a:extLst>
                </p:cNvPr>
                <p:cNvGrpSpPr/>
                <p:nvPr/>
              </p:nvGrpSpPr>
              <p:grpSpPr>
                <a:xfrm rot="6240840">
                  <a:off x="994114" y="244799"/>
                  <a:ext cx="265296" cy="435808"/>
                  <a:chOff x="4873199" y="3281238"/>
                  <a:chExt cx="265296" cy="435808"/>
                </a:xfrm>
                <a:solidFill>
                  <a:srgbClr val="FFD04B"/>
                </a:solidFill>
              </p:grpSpPr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1ADD8F4F-CA0E-45A6-B7AF-37FB2BC6BA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281238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四角形: 角を丸くする 97">
                    <a:extLst>
                      <a:ext uri="{FF2B5EF4-FFF2-40B4-BE49-F238E27FC236}">
                        <a16:creationId xmlns:a16="http://schemas.microsoft.com/office/drawing/2014/main" id="{7DD8B53B-826E-4890-817E-46DF690C20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392231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四角形: 角を丸くする 98">
                    <a:extLst>
                      <a:ext uri="{FF2B5EF4-FFF2-40B4-BE49-F238E27FC236}">
                        <a16:creationId xmlns:a16="http://schemas.microsoft.com/office/drawing/2014/main" id="{1FBBC422-8F92-474C-B64B-A1423EF30F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73199" y="3504150"/>
                    <a:ext cx="259821" cy="11189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四角形: 角を丸くする 99">
                    <a:extLst>
                      <a:ext uri="{FF2B5EF4-FFF2-40B4-BE49-F238E27FC236}">
                        <a16:creationId xmlns:a16="http://schemas.microsoft.com/office/drawing/2014/main" id="{E305BBC3-FFA7-4DC1-B0B9-7395A523D4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0794" y="3615120"/>
                    <a:ext cx="227701" cy="101926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571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FEA4193-3208-405D-A3D7-2FF2874E4F8E}"/>
                  </a:ext>
                </a:extLst>
              </p:cNvPr>
              <p:cNvSpPr/>
              <p:nvPr/>
            </p:nvSpPr>
            <p:spPr bwMode="auto">
              <a:xfrm rot="4500000">
                <a:off x="579978" y="652853"/>
                <a:ext cx="444200" cy="779503"/>
              </a:xfrm>
              <a:custGeom>
                <a:avLst/>
                <a:gdLst>
                  <a:gd name="connsiteX0" fmla="*/ 0 w 444200"/>
                  <a:gd name="connsiteY0" fmla="*/ 663545 h 779503"/>
                  <a:gd name="connsiteX1" fmla="*/ 383098 w 444200"/>
                  <a:gd name="connsiteY1" fmla="*/ 0 h 779503"/>
                  <a:gd name="connsiteX2" fmla="*/ 444200 w 444200"/>
                  <a:gd name="connsiteY2" fmla="*/ 0 h 779503"/>
                  <a:gd name="connsiteX3" fmla="*/ 444200 w 444200"/>
                  <a:gd name="connsiteY3" fmla="*/ 743718 h 779503"/>
                  <a:gd name="connsiteX4" fmla="*/ 408415 w 444200"/>
                  <a:gd name="connsiteY4" fmla="*/ 779503 h 779503"/>
                  <a:gd name="connsiteX5" fmla="*/ 35785 w 444200"/>
                  <a:gd name="connsiteY5" fmla="*/ 779503 h 779503"/>
                  <a:gd name="connsiteX6" fmla="*/ 0 w 444200"/>
                  <a:gd name="connsiteY6" fmla="*/ 743718 h 779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4200" h="779503">
                    <a:moveTo>
                      <a:pt x="0" y="663545"/>
                    </a:moveTo>
                    <a:lnTo>
                      <a:pt x="383098" y="0"/>
                    </a:lnTo>
                    <a:lnTo>
                      <a:pt x="444200" y="0"/>
                    </a:lnTo>
                    <a:lnTo>
                      <a:pt x="444200" y="743718"/>
                    </a:lnTo>
                    <a:cubicBezTo>
                      <a:pt x="444200" y="763482"/>
                      <a:pt x="428179" y="779503"/>
                      <a:pt x="408415" y="779503"/>
                    </a:cubicBezTo>
                    <a:lnTo>
                      <a:pt x="35785" y="779503"/>
                    </a:lnTo>
                    <a:cubicBezTo>
                      <a:pt x="16021" y="779503"/>
                      <a:pt x="0" y="763482"/>
                      <a:pt x="0" y="74371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D4A0C281-EFC9-40D5-8F19-0D6B809E57EF}"/>
                </a:ext>
              </a:extLst>
            </p:cNvPr>
            <p:cNvSpPr/>
            <p:nvPr/>
          </p:nvSpPr>
          <p:spPr bwMode="auto">
            <a:xfrm rot="2700000">
              <a:off x="2958384" y="1389853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70501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角丸四角形 3">
            <a:extLst>
              <a:ext uri="{FF2B5EF4-FFF2-40B4-BE49-F238E27FC236}">
                <a16:creationId xmlns:a16="http://schemas.microsoft.com/office/drawing/2014/main" id="{4EA2DCE3-8E2C-44F6-BE05-12D28563F070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AC29C26-E23E-4615-902D-F1BCBA946D4C}"/>
              </a:ext>
            </a:extLst>
          </p:cNvPr>
          <p:cNvSpPr txBox="1"/>
          <p:nvPr/>
        </p:nvSpPr>
        <p:spPr>
          <a:xfrm>
            <a:off x="794545" y="7428275"/>
            <a:ext cx="5399222" cy="1714908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明日また飲めば</a:t>
            </a:r>
            <a:endParaRPr lang="en-US" altLang="ja-JP" sz="13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いいじゃない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381C1D6-D91A-42C3-BDC2-3A1BD6763FE0}"/>
              </a:ext>
            </a:extLst>
          </p:cNvPr>
          <p:cNvSpPr txBox="1"/>
          <p:nvPr/>
        </p:nvSpPr>
        <p:spPr>
          <a:xfrm>
            <a:off x="678991" y="1012864"/>
            <a:ext cx="5514776" cy="2378912"/>
          </a:xfrm>
          <a:prstGeom prst="rect">
            <a:avLst/>
          </a:prstGeom>
          <a:noFill/>
        </p:spPr>
        <p:txBody>
          <a:bodyPr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000" dirty="0">
                <a:ln w="38100">
                  <a:noFill/>
                </a:ln>
                <a:effectLst/>
              </a:rPr>
              <a:t>飲まれるな</a:t>
            </a:r>
            <a:endParaRPr lang="en-US" altLang="ja-JP" sz="13000" dirty="0">
              <a:ln w="38100">
                <a:noFill/>
              </a:ln>
              <a:effectLst/>
            </a:endParaRP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07D58417-614E-4891-8941-BC3225878592}"/>
              </a:ext>
            </a:extLst>
          </p:cNvPr>
          <p:cNvGrpSpPr/>
          <p:nvPr/>
        </p:nvGrpSpPr>
        <p:grpSpPr>
          <a:xfrm>
            <a:off x="1808921" y="3966684"/>
            <a:ext cx="3240158" cy="3108726"/>
            <a:chOff x="-1292088" y="3720309"/>
            <a:chExt cx="2665069" cy="2556966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D70771D5-B3B9-427B-9693-AB0C9F834052}"/>
                </a:ext>
              </a:extLst>
            </p:cNvPr>
            <p:cNvGrpSpPr/>
            <p:nvPr/>
          </p:nvGrpSpPr>
          <p:grpSpPr>
            <a:xfrm>
              <a:off x="-1292088" y="3720309"/>
              <a:ext cx="2665069" cy="2556966"/>
              <a:chOff x="294229" y="469110"/>
              <a:chExt cx="2665069" cy="2556966"/>
            </a:xfrm>
          </p:grpSpPr>
          <p:sp>
            <p:nvSpPr>
              <p:cNvPr id="107" name="月 106">
                <a:extLst>
                  <a:ext uri="{FF2B5EF4-FFF2-40B4-BE49-F238E27FC236}">
                    <a16:creationId xmlns:a16="http://schemas.microsoft.com/office/drawing/2014/main" id="{024B5B35-7C0D-494B-88CB-96DD743EF3E6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BD36FB82-5F7E-4A9F-B35F-F76725FF93FC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98D28CE-4AEE-45FE-B4A0-1734C2BE4B6F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0CC90980-4F3A-41A8-8A2B-CC4E74389201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B38366C6-CC97-4377-AE2F-9331605A4D44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5BCAE9F-52BE-4531-B3F4-AF80F7D9EDAA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B5F347B6-0AFF-4E67-B4DD-0322A235D8BE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30729A1E-332B-4DB2-B1E3-1F0CEE2C29A1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7017E891-BC78-40F6-B5F4-8DB1E4B786E4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5F006B6C-964D-49A3-B50D-17D70DCEA4C9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台形 58">
                <a:extLst>
                  <a:ext uri="{FF2B5EF4-FFF2-40B4-BE49-F238E27FC236}">
                    <a16:creationId xmlns:a16="http://schemas.microsoft.com/office/drawing/2014/main" id="{031B0F47-5A2B-47A7-813D-0645EA09DB4A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93DD233E-1FCC-44D0-B1B2-A3B7DE87DF73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00AFE5A3-815B-49A0-8BB9-1006C6CBE1CD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12384EBA-ECB4-4DD6-96C1-328D6ED723B4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5056C08C-7BB7-4B55-967F-4C6AA7495BD4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6F6ADD6-9B17-4361-A8D4-07EAB612F147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3D1ED3FD-648A-451E-A333-F86B16F6E4A4}"/>
                  </a:ext>
                </a:extLst>
              </p:cNvPr>
              <p:cNvSpPr/>
              <p:nvPr/>
            </p:nvSpPr>
            <p:spPr bwMode="auto">
              <a:xfrm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77CDF133-AE8C-4A74-8F66-24E02A44D5C3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38D63B1F-5BEC-4410-A9E9-93A9A8BA48E0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547EE9C4-B05E-440C-B998-B103A6327DEF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chemeClr val="accent5"/>
                  </a:solidFill>
                </p:grpSpPr>
                <p:sp>
                  <p:nvSpPr>
                    <p:cNvPr id="133" name="フリーフォーム: 図形 132">
                      <a:extLst>
                        <a:ext uri="{FF2B5EF4-FFF2-40B4-BE49-F238E27FC236}">
                          <a16:creationId xmlns:a16="http://schemas.microsoft.com/office/drawing/2014/main" id="{039BFBDF-CB50-41FA-9FD2-F2A2A717D8C8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4" name="四角形: 上の 2 つの角を丸める 133">
                      <a:extLst>
                        <a:ext uri="{FF2B5EF4-FFF2-40B4-BE49-F238E27FC236}">
                          <a16:creationId xmlns:a16="http://schemas.microsoft.com/office/drawing/2014/main" id="{117EF55D-821D-4FAB-BB81-7D42E85E24B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FF4CF240-AF7A-4BD6-B3DB-9246E071724F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129" name="四角形: 角を丸くする 128">
                      <a:extLst>
                        <a:ext uri="{FF2B5EF4-FFF2-40B4-BE49-F238E27FC236}">
                          <a16:creationId xmlns:a16="http://schemas.microsoft.com/office/drawing/2014/main" id="{E253E63E-A75C-470F-9716-23850272D8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0" name="四角形: 角を丸くする 129">
                      <a:extLst>
                        <a:ext uri="{FF2B5EF4-FFF2-40B4-BE49-F238E27FC236}">
                          <a16:creationId xmlns:a16="http://schemas.microsoft.com/office/drawing/2014/main" id="{B2BA31A9-D547-4B82-AD26-ACF3A6C83D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" name="四角形: 角を丸くする 130">
                      <a:extLst>
                        <a:ext uri="{FF2B5EF4-FFF2-40B4-BE49-F238E27FC236}">
                          <a16:creationId xmlns:a16="http://schemas.microsoft.com/office/drawing/2014/main" id="{A3DCF62F-9A8C-476C-906B-192560BD03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B19FC3D6-00D5-4531-AADE-AB08A064F7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A4707916-E629-49A1-B461-D77449A0073C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0BE4DCDE-C9FD-438D-94DE-1881F9C1FA2D}"/>
                </a:ext>
              </a:extLst>
            </p:cNvPr>
            <p:cNvSpPr/>
            <p:nvPr/>
          </p:nvSpPr>
          <p:spPr bwMode="auto">
            <a:xfrm rot="3600000">
              <a:off x="239242" y="4031973"/>
              <a:ext cx="172466" cy="5798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A29B08D6-F332-4D3F-88AF-DEBA71048268}"/>
                </a:ext>
              </a:extLst>
            </p:cNvPr>
            <p:cNvSpPr/>
            <p:nvPr/>
          </p:nvSpPr>
          <p:spPr bwMode="auto">
            <a:xfrm rot="3600000">
              <a:off x="474192" y="4393923"/>
              <a:ext cx="172466" cy="5798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068105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hari004_飲みすぎ注意に関する貼り紙</dc:title>
  <dc:subject>hari004_飲みすぎ注意に関する貼り紙</dc:subject>
  <dc:creator>でじけろお</dc:creator>
  <cp:lastModifiedBy/>
  <cp:revision>1</cp:revision>
  <dcterms:created xsi:type="dcterms:W3CDTF">2014-12-04T06:28:15Z</dcterms:created>
  <dcterms:modified xsi:type="dcterms:W3CDTF">2022-04-01T01:28:12Z</dcterms:modified>
  <cp:version>1</cp:version>
</cp:coreProperties>
</file>